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63" r:id="rId5"/>
    <p:sldId id="259" r:id="rId6"/>
    <p:sldId id="262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68"/>
    <p:restoredTop sz="94626"/>
  </p:normalViewPr>
  <p:slideViewPr>
    <p:cSldViewPr snapToGrid="0" snapToObjects="1">
      <p:cViewPr varScale="1">
        <p:scale>
          <a:sx n="97" d="100"/>
          <a:sy n="97" d="100"/>
        </p:scale>
        <p:origin x="23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04CE-A566-9F45-9FBC-4E51BF409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9D135F-70CA-8046-91B8-7B753C564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86009-23A3-6D49-9DAD-F789222B7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EA15-0CD2-CA4A-B9DB-34251137ADAA}" type="datetimeFigureOut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28EE7-1335-4C42-9E73-0502187CD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A4B55-D13C-BC49-B766-BADEEFC8E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3129-A9F2-8F4C-8E55-8FC405D1F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37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970F-12A2-EB41-9143-92B392B02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F6E668-5304-834D-860F-FCE71CEFF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53623-AD8A-B14C-9C3C-77451D431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EA15-0CD2-CA4A-B9DB-34251137ADAA}" type="datetimeFigureOut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41B3D-1553-5F4D-85DA-CD5F1DC79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B2A22-631D-4D45-800C-B74FFFFC1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3129-A9F2-8F4C-8E55-8FC405D1F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8D2119-516D-6347-9908-8BE74F821A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34BB42-39CE-154F-BF71-E6040E261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F8F5-52B5-EA44-A0FB-0C4651B4A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EA15-0CD2-CA4A-B9DB-34251137ADAA}" type="datetimeFigureOut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033C3-2B72-1047-8E51-EFA3E7E6E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2CA42-255D-0647-BA83-5DB1333BC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3129-A9F2-8F4C-8E55-8FC405D1F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86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766EB-1A85-8545-8F49-C318521E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02A79-61B7-5348-913E-6F596F2B7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C290C-3672-AA4A-B1D9-A4E375741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EA15-0CD2-CA4A-B9DB-34251137ADAA}" type="datetimeFigureOut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39BA4-AB84-0B46-8A59-366F428D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177F0-6BAB-E24D-83C6-27837C154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3129-A9F2-8F4C-8E55-8FC405D1F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2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EE9B-DB2B-B749-92DF-6BC970DB2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71AB1-4C2F-614B-8E59-11EA1DF63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626C7-ABD3-E548-9798-D23D81385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EA15-0CD2-CA4A-B9DB-34251137ADAA}" type="datetimeFigureOut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E50E6-181C-A048-A7C5-8F150C3B1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6B15A-EC89-7C4B-B7F4-C8A3F35F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3129-A9F2-8F4C-8E55-8FC405D1F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65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80EA6-4BD5-5B41-ADEC-A5242B09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B0EE8-A2DD-9548-8899-4BDCD1ACA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23A18-E265-9243-93D1-804AC3A6F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8214E-627B-CF47-AC94-F18C23D8A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EA15-0CD2-CA4A-B9DB-34251137ADAA}" type="datetimeFigureOut">
              <a:rPr lang="en-US" smtClean="0"/>
              <a:t>8/12/19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B2E95-6134-A04B-9DB4-28B33F37A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2473F-EE3F-1342-8371-F18A487FC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3129-A9F2-8F4C-8E55-8FC405D1F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75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C8310-1B44-034B-8340-BB521EA50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E97BD-3739-4047-AF59-8AE500211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E1B54-0525-6144-94C5-C35B73B8F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A4CEF1-3E82-8147-934A-E6DB117B6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6C48E-C198-4247-9CDF-84F8A8645B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6F78A8-369B-AC41-9F3D-2C59E559C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EA15-0CD2-CA4A-B9DB-34251137ADAA}" type="datetimeFigureOut">
              <a:rPr lang="en-US" smtClean="0"/>
              <a:t>8/12/19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48DD78-65DE-3347-9C2F-9E1920B94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0D0B8A-6336-2246-A237-ABCB80FA3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3129-A9F2-8F4C-8E55-8FC405D1F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58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CA277-60CC-4B40-9B24-CC6EDC3B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73492-BAD5-F444-9A30-15AB0FC8B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EA15-0CD2-CA4A-B9DB-34251137ADAA}" type="datetimeFigureOut">
              <a:rPr lang="en-US" smtClean="0"/>
              <a:t>8/12/19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D9DC7A-40F2-314D-97CB-E616FEBF5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8E9CD-3543-754F-8EB2-5E9DA5A4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3129-A9F2-8F4C-8E55-8FC405D1F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03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6276EB-FA2E-3941-ADDF-AB16881E0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EA15-0CD2-CA4A-B9DB-34251137ADAA}" type="datetimeFigureOut">
              <a:rPr lang="en-US" smtClean="0"/>
              <a:t>8/12/19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13499D-29E8-364E-85AE-B4C774B9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D6EDD-FB15-F743-924C-94C1E1F16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3129-A9F2-8F4C-8E55-8FC405D1F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72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F10D4-C484-F248-A13A-12165B30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F8F35-0836-D74D-B855-2E33178BE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A7028E-04B4-C14A-A999-D3753C852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DD382-6959-4B41-923D-300EA4FD3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EA15-0CD2-CA4A-B9DB-34251137ADAA}" type="datetimeFigureOut">
              <a:rPr lang="en-US" smtClean="0"/>
              <a:t>8/12/19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53CD6-F5E0-0746-9519-C295D97FE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F0569-DCF7-FB43-A082-9A7793B1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3129-A9F2-8F4C-8E55-8FC405D1F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41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8E256-E04C-3841-99BA-6F8320CF1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1BFF2F-B40B-7740-83C2-3B07569B9D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9E42F-C0A5-AF40-B8BF-14E6EF1A8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3916CD-D8AB-C144-B722-675096494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7EA15-0CD2-CA4A-B9DB-34251137ADAA}" type="datetimeFigureOut">
              <a:rPr lang="en-US" smtClean="0"/>
              <a:t>8/12/19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ED21C-22E1-6347-8131-C816E1743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26F91-E0B4-0040-B67E-18334B4D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3129-A9F2-8F4C-8E55-8FC405D1F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28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5EB329-25E0-2847-BA8D-C73769EA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22C07-FA05-A54E-88C2-ED04D336B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59F21-351F-B24F-ABB3-285D6F531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7EA15-0CD2-CA4A-B9DB-34251137ADAA}" type="datetimeFigureOut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EB2ED-2F67-414F-9C92-7D463B072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74BF6-24C9-094E-B9F1-F30849DCA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93129-A9F2-8F4C-8E55-8FC405D1F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31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0F602-E16A-D149-873A-59D124E0FC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华为数据</a:t>
            </a:r>
            <a:r>
              <a:rPr lang="en-US" altLang="zh-CN" dirty="0"/>
              <a:t>081219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0A9133-7DCF-CC41-9580-6788FC525A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梁晨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96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26BE-9583-1942-9F1E-95FE8B6E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数据概况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65360-3D73-8245-B427-6656EC6F8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删除了无效信息和重复信息后，数据有</a:t>
            </a:r>
            <a:r>
              <a:rPr lang="en-US" altLang="zh-CN" dirty="0"/>
              <a:t>856</a:t>
            </a:r>
            <a:r>
              <a:rPr lang="zh-CN" altLang="en-US" dirty="0"/>
              <a:t>个合同关系</a:t>
            </a:r>
            <a:r>
              <a:rPr lang="en-US" altLang="zh-CN" dirty="0"/>
              <a:t>(edges)</a:t>
            </a:r>
            <a:r>
              <a:rPr lang="zh-CN" altLang="en-US" dirty="0"/>
              <a:t>和</a:t>
            </a:r>
            <a:r>
              <a:rPr lang="en-US" altLang="zh-CN" dirty="0"/>
              <a:t>532</a:t>
            </a:r>
            <a:r>
              <a:rPr lang="zh-CN" altLang="en-US" dirty="0"/>
              <a:t>个公司节点</a:t>
            </a:r>
            <a:r>
              <a:rPr lang="en-US" altLang="zh-CN" dirty="0"/>
              <a:t>(Nodes)</a:t>
            </a:r>
          </a:p>
          <a:p>
            <a:r>
              <a:rPr lang="zh-CN" altLang="en-US" dirty="0"/>
              <a:t>这次的数据是左面只取</a:t>
            </a:r>
            <a:r>
              <a:rPr lang="en-US" altLang="zh-CN" dirty="0"/>
              <a:t>supplier</a:t>
            </a:r>
            <a:r>
              <a:rPr lang="zh-CN" altLang="en-US" dirty="0"/>
              <a:t>右面只取</a:t>
            </a:r>
            <a:r>
              <a:rPr lang="en-US" altLang="zh-CN" dirty="0"/>
              <a:t>customer</a:t>
            </a:r>
            <a:r>
              <a:rPr lang="zh-CN" altLang="en-US" dirty="0"/>
              <a:t>，并左右各取</a:t>
            </a:r>
            <a:r>
              <a:rPr lang="en-US" altLang="zh-CN" dirty="0"/>
              <a:t>10</a:t>
            </a:r>
            <a:r>
              <a:rPr lang="zh-CN" altLang="en-US" dirty="0"/>
              <a:t>个合同方所得到的，跟我们以前的计划不太一样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339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0FAFC-5558-C340-A3C7-42B814198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25" y="6699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感觉很不靠谱的产业分类标准，请指示</a:t>
            </a:r>
            <a:br>
              <a:rPr lang="en-US" altLang="zh-CN" sz="2800" dirty="0"/>
            </a:br>
            <a:r>
              <a:rPr lang="zh-CN" altLang="en-US" sz="2800" dirty="0"/>
              <a:t>后面的计算都基于这个不靠谱的分类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E32C03-8EB0-E540-838C-083550E71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820" y="2094914"/>
            <a:ext cx="9266359" cy="3550512"/>
          </a:xfrm>
        </p:spPr>
      </p:pic>
    </p:spTree>
    <p:extLst>
      <p:ext uri="{BB962C8B-B14F-4D97-AF65-F5344CB8AC3E}">
        <p14:creationId xmlns:p14="http://schemas.microsoft.com/office/powerpoint/2010/main" val="2689810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3FB032-A409-2148-956B-F01D4E237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1203" y="550700"/>
            <a:ext cx="6138916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E9EBE6-2077-2C4E-BA06-F582A235B85D}"/>
              </a:ext>
            </a:extLst>
          </p:cNvPr>
          <p:cNvSpPr txBox="1"/>
          <p:nvPr/>
        </p:nvSpPr>
        <p:spPr>
          <a:xfrm>
            <a:off x="1696278" y="1205948"/>
            <a:ext cx="2372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所有可选可视化方案的“菜单”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04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B961-B7F5-284C-8102-771F47AF8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E67E9-4238-DE40-A118-ADDD0BD52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公司间紧密度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(</a:t>
            </a:r>
            <a:r>
              <a:rPr lang="zh-CN" altLang="en-US" dirty="0"/>
              <a:t>最小路径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中国：</a:t>
            </a:r>
            <a:r>
              <a:rPr lang="en-US" altLang="zh-CN" dirty="0"/>
              <a:t>4.54489</a:t>
            </a:r>
          </a:p>
          <a:p>
            <a:r>
              <a:rPr lang="zh-CN" altLang="en-US" dirty="0"/>
              <a:t>美国：</a:t>
            </a:r>
            <a:r>
              <a:rPr lang="en-US" altLang="zh-CN" dirty="0"/>
              <a:t>4.622196</a:t>
            </a:r>
          </a:p>
          <a:p>
            <a:r>
              <a:rPr lang="zh-CN" altLang="en-US" dirty="0"/>
              <a:t>几乎没有区别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1A770C-0EC8-B34C-B839-3C9A0BC81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985" y="689458"/>
            <a:ext cx="4839743" cy="4610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99EEC3-E820-044B-B20E-EFBDE6FE6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051" y="2582642"/>
            <a:ext cx="4488307" cy="42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23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9469E-6425-9B47-8431-908D60D1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B5F51-6069-1E4D-B942-C48D6E0B7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65174" cy="4351338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国家内产业分布方差</a:t>
            </a:r>
            <a:endParaRPr lang="en-US" altLang="zh-CN" sz="2000" dirty="0"/>
          </a:p>
          <a:p>
            <a:r>
              <a:rPr lang="zh-CN" altLang="en-US" sz="2000" dirty="0"/>
              <a:t>中国</a:t>
            </a:r>
            <a:r>
              <a:rPr lang="en-US" altLang="zh-CN" sz="2000" dirty="0"/>
              <a:t>1.608257</a:t>
            </a:r>
          </a:p>
          <a:p>
            <a:r>
              <a:rPr lang="zh-CN" altLang="en-US" sz="2000" dirty="0"/>
              <a:t>美国</a:t>
            </a:r>
            <a:r>
              <a:rPr lang="en-US" altLang="zh-CN" sz="2000" dirty="0"/>
              <a:t>1.239112</a:t>
            </a: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329473-0798-F04C-A596-6BA57F618D9D}"/>
              </a:ext>
            </a:extLst>
          </p:cNvPr>
          <p:cNvSpPr txBox="1">
            <a:spLocks/>
          </p:cNvSpPr>
          <p:nvPr/>
        </p:nvSpPr>
        <p:spPr>
          <a:xfrm>
            <a:off x="3803374" y="1825625"/>
            <a:ext cx="2965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在所有合同关系中，</a:t>
            </a:r>
            <a:r>
              <a:rPr lang="en-US" altLang="zh-CN" sz="2000" dirty="0"/>
              <a:t>45.91%</a:t>
            </a:r>
            <a:r>
              <a:rPr lang="zh-CN" altLang="en-US" sz="2000" dirty="0"/>
              <a:t>属于同国家之间的交易。</a:t>
            </a:r>
            <a:endParaRPr lang="en-US" altLang="zh-CN" sz="2000" dirty="0"/>
          </a:p>
          <a:p>
            <a:r>
              <a:rPr lang="zh-CN" altLang="en-US" sz="2000" dirty="0"/>
              <a:t>在所有合同关系中，</a:t>
            </a:r>
            <a:r>
              <a:rPr lang="en-US" altLang="zh-CN" sz="2000" dirty="0"/>
              <a:t>15.89%</a:t>
            </a:r>
            <a:r>
              <a:rPr lang="zh-CN" altLang="en-US" sz="2000" dirty="0"/>
              <a:t>属于中国公司之间，</a:t>
            </a:r>
            <a:r>
              <a:rPr lang="en-US" altLang="zh-CN" sz="2000" dirty="0"/>
              <a:t>9.35%</a:t>
            </a:r>
            <a:r>
              <a:rPr lang="zh-CN" altLang="en-US" sz="2000" dirty="0"/>
              <a:t>属于美国公司之间。</a:t>
            </a:r>
            <a:endParaRPr lang="en-US" altLang="zh-CN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506347-0C48-B144-9240-4389BAFE41A5}"/>
              </a:ext>
            </a:extLst>
          </p:cNvPr>
          <p:cNvSpPr txBox="1">
            <a:spLocks/>
          </p:cNvSpPr>
          <p:nvPr/>
        </p:nvSpPr>
        <p:spPr>
          <a:xfrm>
            <a:off x="7520609" y="1809198"/>
            <a:ext cx="29651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给定一个中国公司，其跟另一个中国公司有合同的概率是</a:t>
            </a:r>
            <a:r>
              <a:rPr lang="en-US" altLang="zh-CN" sz="2000" dirty="0"/>
              <a:t>93/100=93%</a:t>
            </a:r>
          </a:p>
          <a:p>
            <a:r>
              <a:rPr lang="zh-CN" altLang="en-US" sz="2000" dirty="0"/>
              <a:t>给定一个美国公司，其跟另一个美国公司有合同的概率是</a:t>
            </a:r>
            <a:r>
              <a:rPr lang="en-US" altLang="zh-CN" sz="2000" dirty="0"/>
              <a:t>66/121=54.54%</a:t>
            </a:r>
          </a:p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59035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F50EB-5461-634D-AECE-33F3520B8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5444" y="2030436"/>
            <a:ext cx="4867141" cy="2764716"/>
          </a:xfrm>
        </p:spPr>
        <p:txBody>
          <a:bodyPr/>
          <a:lstStyle/>
          <a:p>
            <a:r>
              <a:rPr lang="zh-CN" altLang="en-US" dirty="0"/>
              <a:t>按照国家来划分颜色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（台湾在</a:t>
            </a:r>
            <a:r>
              <a:rPr lang="en-US" altLang="zh-CN" dirty="0"/>
              <a:t>OT</a:t>
            </a:r>
            <a:r>
              <a:rPr lang="zh-CN" altLang="en-US" dirty="0"/>
              <a:t>里）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国家</a:t>
            </a:r>
            <a:r>
              <a:rPr lang="en-US" altLang="zh-CN" dirty="0"/>
              <a:t>diversity</a:t>
            </a:r>
            <a:r>
              <a:rPr lang="zh-CN" altLang="en-US" dirty="0"/>
              <a:t>很高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B551E-A82F-0E40-BA0E-9BAF525AE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676" y="416746"/>
            <a:ext cx="6762082" cy="644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86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204</Words>
  <Application>Microsoft Macintosh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Arial</vt:lpstr>
      <vt:lpstr>Calibri</vt:lpstr>
      <vt:lpstr>Calibri Light</vt:lpstr>
      <vt:lpstr>Office Theme</vt:lpstr>
      <vt:lpstr>华为数据081219</vt:lpstr>
      <vt:lpstr>数据概况</vt:lpstr>
      <vt:lpstr>感觉很不靠谱的产业分类标准，请指示 后面的计算都基于这个不靠谱的分类</vt:lpstr>
      <vt:lpstr>PowerPoint Presentation</vt:lpstr>
      <vt:lpstr>结论</vt:lpstr>
      <vt:lpstr>结论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dcterms:created xsi:type="dcterms:W3CDTF">2019-08-12T01:21:32Z</dcterms:created>
  <dcterms:modified xsi:type="dcterms:W3CDTF">2019-08-12T14:42:45Z</dcterms:modified>
</cp:coreProperties>
</file>